
<file path=[Content_Types].xml><?xml version="1.0" encoding="utf-8"?>
<Types xmlns="http://schemas.openxmlformats.org/package/2006/content-types"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4" r:id="rId1"/>
    <p:sldMasterId id="2147483666" r:id="rId2"/>
  </p:sldMasterIdLst>
  <p:notesMasterIdLst>
    <p:notesMasterId r:id="rId10"/>
  </p:notesMasterIdLst>
  <p:sldIdLst>
    <p:sldId id="259" r:id="rId3"/>
    <p:sldId id="260" r:id="rId4"/>
    <p:sldId id="261" r:id="rId5"/>
    <p:sldId id="262" r:id="rId6"/>
    <p:sldId id="263" r:id="rId7"/>
    <p:sldId id="271" r:id="rId8"/>
    <p:sldId id="272" r:id="rId9"/>
  </p:sldIdLst>
  <p:sldSz cx="43891200" cy="329184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sz="8700"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8000"/>
    <a:srgbClr val="00CC66"/>
    <a:srgbClr val="FF0000"/>
    <a:srgbClr val="FF6600"/>
    <a:srgbClr val="33CC33"/>
    <a:srgbClr val="FF66FF"/>
    <a:srgbClr val="FFFF66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38776" autoAdjust="0"/>
    <p:restoredTop sz="94654" autoAdjust="0"/>
  </p:normalViewPr>
  <p:slideViewPr>
    <p:cSldViewPr>
      <p:cViewPr varScale="1">
        <p:scale>
          <a:sx n="23" d="100"/>
          <a:sy n="23" d="100"/>
        </p:scale>
        <p:origin x="-606" y="-9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8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8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8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/>
          </a:p>
        </p:txBody>
      </p:sp>
      <p:sp>
        <p:nvSpPr>
          <p:cNvPr id="48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4CC97AA6-E843-4271-AAFA-2BAA345F66B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97AA6-E843-4271-AAFA-2BAA345F66B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70" name="Group 2"/>
          <p:cNvGrpSpPr>
            <a:grpSpLocks/>
          </p:cNvGrpSpPr>
          <p:nvPr/>
        </p:nvGrpSpPr>
        <p:grpSpPr bwMode="auto">
          <a:xfrm>
            <a:off x="0" y="0"/>
            <a:ext cx="43891200" cy="32918400"/>
            <a:chOff x="0" y="0"/>
            <a:chExt cx="5760" cy="4320"/>
          </a:xfrm>
        </p:grpSpPr>
        <p:sp>
          <p:nvSpPr>
            <p:cNvPr id="32771" name="Rectangle 3"/>
            <p:cNvSpPr>
              <a:spLocks noChangeArrowheads="1"/>
            </p:cNvSpPr>
            <p:nvPr/>
          </p:nvSpPr>
          <p:spPr bwMode="auto">
            <a:xfrm>
              <a:off x="1968" y="4224"/>
              <a:ext cx="3792" cy="96"/>
            </a:xfrm>
            <a:prstGeom prst="rect">
              <a:avLst/>
            </a:prstGeom>
            <a:gradFill rotWithShape="0">
              <a:gsLst>
                <a:gs pos="0">
                  <a:srgbClr val="EBD7FF"/>
                </a:gs>
                <a:gs pos="100000">
                  <a:srgbClr val="0099FF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2" name="Rectangle 4"/>
            <p:cNvSpPr>
              <a:spLocks noChangeArrowheads="1"/>
            </p:cNvSpPr>
            <p:nvPr/>
          </p:nvSpPr>
          <p:spPr bwMode="auto">
            <a:xfrm>
              <a:off x="5520" y="1248"/>
              <a:ext cx="240" cy="2688"/>
            </a:xfrm>
            <a:prstGeom prst="rect">
              <a:avLst/>
            </a:prstGeom>
            <a:gradFill rotWithShape="0">
              <a:gsLst>
                <a:gs pos="0">
                  <a:srgbClr val="C1E7CE"/>
                </a:gs>
                <a:gs pos="100000">
                  <a:srgbClr val="339966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3" name="Rectangle 5"/>
            <p:cNvSpPr>
              <a:spLocks noChangeArrowheads="1"/>
            </p:cNvSpPr>
            <p:nvPr/>
          </p:nvSpPr>
          <p:spPr bwMode="auto">
            <a:xfrm>
              <a:off x="0" y="3312"/>
              <a:ext cx="288" cy="96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4" name="Rectangle 6"/>
            <p:cNvSpPr>
              <a:spLocks noChangeArrowheads="1"/>
            </p:cNvSpPr>
            <p:nvPr/>
          </p:nvSpPr>
          <p:spPr bwMode="auto">
            <a:xfrm>
              <a:off x="0" y="3408"/>
              <a:ext cx="288" cy="912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5" name="Rectangle 7"/>
            <p:cNvSpPr>
              <a:spLocks noChangeArrowheads="1"/>
            </p:cNvSpPr>
            <p:nvPr/>
          </p:nvSpPr>
          <p:spPr bwMode="auto">
            <a:xfrm>
              <a:off x="5520" y="0"/>
              <a:ext cx="240" cy="12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6" name="Rectangle 8"/>
            <p:cNvSpPr>
              <a:spLocks noChangeArrowheads="1"/>
            </p:cNvSpPr>
            <p:nvPr/>
          </p:nvSpPr>
          <p:spPr bwMode="auto">
            <a:xfrm>
              <a:off x="3600" y="0"/>
              <a:ext cx="1920" cy="192"/>
            </a:xfrm>
            <a:prstGeom prst="rect">
              <a:avLst/>
            </a:prstGeom>
            <a:solidFill>
              <a:srgbClr val="CAC9AA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7" name="Rectangle 9"/>
            <p:cNvSpPr>
              <a:spLocks noChangeArrowheads="1"/>
            </p:cNvSpPr>
            <p:nvPr/>
          </p:nvSpPr>
          <p:spPr bwMode="auto">
            <a:xfrm>
              <a:off x="288" y="192"/>
              <a:ext cx="336" cy="480"/>
            </a:xfrm>
            <a:prstGeom prst="rect">
              <a:avLst/>
            </a:prstGeom>
            <a:solidFill>
              <a:schemeClr val="folHlink">
                <a:alpha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8" name="Rectangle 10"/>
            <p:cNvSpPr>
              <a:spLocks noChangeArrowheads="1"/>
            </p:cNvSpPr>
            <p:nvPr/>
          </p:nvSpPr>
          <p:spPr bwMode="auto">
            <a:xfrm>
              <a:off x="0" y="672"/>
              <a:ext cx="288" cy="2640"/>
            </a:xfrm>
            <a:prstGeom prst="rect">
              <a:avLst/>
            </a:prstGeom>
            <a:gradFill rotWithShape="0">
              <a:gsLst>
                <a:gs pos="0">
                  <a:srgbClr val="C1AE8F"/>
                </a:gs>
                <a:gs pos="100000">
                  <a:schemeClr val="bg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79" name="Rectangle 11"/>
            <p:cNvSpPr>
              <a:spLocks noChangeArrowheads="1"/>
            </p:cNvSpPr>
            <p:nvPr/>
          </p:nvSpPr>
          <p:spPr bwMode="auto">
            <a:xfrm>
              <a:off x="0" y="192"/>
              <a:ext cx="288" cy="48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80" name="Rectangle 12"/>
            <p:cNvSpPr>
              <a:spLocks noChangeArrowheads="1"/>
            </p:cNvSpPr>
            <p:nvPr/>
          </p:nvSpPr>
          <p:spPr bwMode="auto">
            <a:xfrm>
              <a:off x="0" y="0"/>
              <a:ext cx="624" cy="192"/>
            </a:xfrm>
            <a:prstGeom prst="rect">
              <a:avLst/>
            </a:prstGeom>
            <a:solidFill>
              <a:srgbClr val="99CC00"/>
            </a:solidFill>
            <a:ln w="19050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81" name="Rectangle 13"/>
            <p:cNvSpPr>
              <a:spLocks noChangeArrowheads="1"/>
            </p:cNvSpPr>
            <p:nvPr/>
          </p:nvSpPr>
          <p:spPr bwMode="auto">
            <a:xfrm>
              <a:off x="624" y="0"/>
              <a:ext cx="2976" cy="19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2782" name="Line 14"/>
            <p:cNvSpPr>
              <a:spLocks noChangeShapeType="1"/>
            </p:cNvSpPr>
            <p:nvPr/>
          </p:nvSpPr>
          <p:spPr bwMode="auto">
            <a:xfrm flipV="1">
              <a:off x="288" y="192"/>
              <a:ext cx="0" cy="4128"/>
            </a:xfrm>
            <a:prstGeom prst="line">
              <a:avLst/>
            </a:prstGeom>
            <a:noFill/>
            <a:ln w="7620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3" name="Line 15"/>
            <p:cNvSpPr>
              <a:spLocks noChangeShapeType="1"/>
            </p:cNvSpPr>
            <p:nvPr/>
          </p:nvSpPr>
          <p:spPr bwMode="auto">
            <a:xfrm>
              <a:off x="288" y="4224"/>
              <a:ext cx="5472" cy="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4" name="Line 16"/>
            <p:cNvSpPr>
              <a:spLocks noChangeShapeType="1"/>
            </p:cNvSpPr>
            <p:nvPr/>
          </p:nvSpPr>
          <p:spPr bwMode="auto">
            <a:xfrm flipV="1">
              <a:off x="5520" y="0"/>
              <a:ext cx="0" cy="4224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5" name="Line 17"/>
            <p:cNvSpPr>
              <a:spLocks noChangeShapeType="1"/>
            </p:cNvSpPr>
            <p:nvPr/>
          </p:nvSpPr>
          <p:spPr bwMode="auto">
            <a:xfrm>
              <a:off x="0" y="192"/>
              <a:ext cx="5760" cy="0"/>
            </a:xfrm>
            <a:prstGeom prst="line">
              <a:avLst/>
            </a:prstGeom>
            <a:noFill/>
            <a:ln w="3810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6" name="Line 18"/>
            <p:cNvSpPr>
              <a:spLocks noChangeShapeType="1"/>
            </p:cNvSpPr>
            <p:nvPr/>
          </p:nvSpPr>
          <p:spPr bwMode="auto">
            <a:xfrm flipH="1">
              <a:off x="3600" y="288"/>
              <a:ext cx="2160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7" name="Line 19"/>
            <p:cNvSpPr>
              <a:spLocks noChangeShapeType="1"/>
            </p:cNvSpPr>
            <p:nvPr/>
          </p:nvSpPr>
          <p:spPr bwMode="auto">
            <a:xfrm flipV="1">
              <a:off x="3600" y="0"/>
              <a:ext cx="0" cy="288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8" name="Line 20"/>
            <p:cNvSpPr>
              <a:spLocks noChangeShapeType="1"/>
            </p:cNvSpPr>
            <p:nvPr/>
          </p:nvSpPr>
          <p:spPr bwMode="auto">
            <a:xfrm>
              <a:off x="5520" y="1248"/>
              <a:ext cx="2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89" name="Line 21"/>
            <p:cNvSpPr>
              <a:spLocks noChangeShapeType="1"/>
            </p:cNvSpPr>
            <p:nvPr/>
          </p:nvSpPr>
          <p:spPr bwMode="auto">
            <a:xfrm>
              <a:off x="624" y="0"/>
              <a:ext cx="0" cy="672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0" name="Line 22"/>
            <p:cNvSpPr>
              <a:spLocks noChangeShapeType="1"/>
            </p:cNvSpPr>
            <p:nvPr/>
          </p:nvSpPr>
          <p:spPr bwMode="auto">
            <a:xfrm flipH="1">
              <a:off x="0" y="672"/>
              <a:ext cx="624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1" name="Line 23"/>
            <p:cNvSpPr>
              <a:spLocks noChangeShapeType="1"/>
            </p:cNvSpPr>
            <p:nvPr/>
          </p:nvSpPr>
          <p:spPr bwMode="auto">
            <a:xfrm flipV="1">
              <a:off x="1680" y="3936"/>
              <a:ext cx="0" cy="384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2" name="Line 24"/>
            <p:cNvSpPr>
              <a:spLocks noChangeShapeType="1"/>
            </p:cNvSpPr>
            <p:nvPr/>
          </p:nvSpPr>
          <p:spPr bwMode="auto">
            <a:xfrm>
              <a:off x="1680" y="3936"/>
              <a:ext cx="4080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3" name="Line 25"/>
            <p:cNvSpPr>
              <a:spLocks noChangeShapeType="1"/>
            </p:cNvSpPr>
            <p:nvPr/>
          </p:nvSpPr>
          <p:spPr bwMode="auto">
            <a:xfrm flipH="1">
              <a:off x="0" y="3312"/>
              <a:ext cx="288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794" name="Line 26"/>
            <p:cNvSpPr>
              <a:spLocks noChangeShapeType="1"/>
            </p:cNvSpPr>
            <p:nvPr/>
          </p:nvSpPr>
          <p:spPr bwMode="auto">
            <a:xfrm flipH="1">
              <a:off x="0" y="3408"/>
              <a:ext cx="288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795" name="Rectangle 27"/>
          <p:cNvSpPr>
            <a:spLocks noGrp="1" noChangeArrowheads="1"/>
          </p:cNvSpPr>
          <p:nvPr>
            <p:ph type="ctrTitle"/>
          </p:nvPr>
        </p:nvSpPr>
        <p:spPr>
          <a:xfrm>
            <a:off x="3290888" y="10225088"/>
            <a:ext cx="37309425" cy="70564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796" name="Rectangle 28"/>
          <p:cNvSpPr>
            <a:spLocks noGrp="1" noChangeArrowheads="1"/>
          </p:cNvSpPr>
          <p:nvPr>
            <p:ph type="subTitle" idx="1"/>
          </p:nvPr>
        </p:nvSpPr>
        <p:spPr>
          <a:xfrm>
            <a:off x="6583363" y="18653125"/>
            <a:ext cx="30724475" cy="8413750"/>
          </a:xfrm>
        </p:spPr>
        <p:txBody>
          <a:bodyPr/>
          <a:lstStyle>
            <a:lvl1pPr marL="0" indent="0" algn="ctr">
              <a:buFont typeface="Century Gothic" pitchFamily="34" charset="0"/>
              <a:buNone/>
              <a:defRPr sz="135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2797" name="Rectangle 29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2798" name="Rectangle 3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2799" name="Rectangle 31"/>
          <p:cNvSpPr>
            <a:spLocks noGrp="1" noChangeArrowheads="1"/>
          </p:cNvSpPr>
          <p:nvPr>
            <p:ph type="sldNum" sz="quarter" idx="4"/>
          </p:nvPr>
        </p:nvSpPr>
        <p:spPr>
          <a:xfrm>
            <a:off x="31456313" y="30068838"/>
            <a:ext cx="10239375" cy="1843087"/>
          </a:xfrm>
        </p:spPr>
        <p:txBody>
          <a:bodyPr/>
          <a:lstStyle>
            <a:lvl1pPr>
              <a:defRPr/>
            </a:lvl1pPr>
          </a:lstStyle>
          <a:p>
            <a:fld id="{2E54E71B-E531-4B66-8435-9DA3261CB29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50B864-0B6A-4D79-A8C5-4831773D926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438" y="1319213"/>
            <a:ext cx="9874250" cy="280860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1319213"/>
            <a:ext cx="29473525" cy="280860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E4F74A-FCD1-4128-BC38-05C4AFC71A1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2468880" y="25679532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1828800" y="23296375"/>
            <a:ext cx="40599360" cy="5867400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18653760"/>
            <a:ext cx="40599360" cy="4389120"/>
          </a:xfrm>
        </p:spPr>
        <p:txBody>
          <a:bodyPr anchor="b"/>
          <a:lstStyle>
            <a:lvl1pPr marL="0" indent="0" algn="l">
              <a:buNone/>
              <a:defRPr sz="11500">
                <a:solidFill>
                  <a:schemeClr val="tx2">
                    <a:shade val="75000"/>
                  </a:schemeClr>
                </a:solidFill>
              </a:defRPr>
            </a:lvl1pPr>
            <a:lvl2pPr marL="2194560" indent="0" algn="ctr">
              <a:buNone/>
            </a:lvl2pPr>
            <a:lvl3pPr marL="4389120" indent="0" algn="ctr">
              <a:buNone/>
            </a:lvl3pPr>
            <a:lvl4pPr marL="6583680" indent="0" algn="ctr">
              <a:buNone/>
            </a:lvl4pPr>
            <a:lvl5pPr marL="8778240" indent="0" algn="ctr">
              <a:buNone/>
            </a:lvl5pPr>
            <a:lvl6pPr marL="10972800" indent="0" algn="ctr">
              <a:buNone/>
            </a:lvl6pPr>
            <a:lvl7pPr marL="13167360" indent="0" algn="ctr">
              <a:buNone/>
            </a:lvl7pPr>
            <a:lvl8pPr marL="15361920" indent="0" algn="ctr">
              <a:buNone/>
            </a:lvl8pPr>
            <a:lvl9pPr marL="1755648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39502080" y="31074970"/>
            <a:ext cx="3642970" cy="1185062"/>
          </a:xfrm>
        </p:spPr>
        <p:txBody>
          <a:bodyPr/>
          <a:lstStyle/>
          <a:p>
            <a:fld id="{2E54E71B-E531-4B66-8435-9DA3261CB2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17190720" y="365762"/>
            <a:ext cx="13898880" cy="1386840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39502080" y="31074970"/>
            <a:ext cx="3642970" cy="1185062"/>
          </a:xfrm>
        </p:spPr>
        <p:txBody>
          <a:bodyPr/>
          <a:lstStyle/>
          <a:p>
            <a:fld id="{F46A44F3-65D8-4B8C-8388-7F98A35F19A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2468880" y="16535532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828800" y="8046720"/>
            <a:ext cx="40599360" cy="5852160"/>
          </a:xfrm>
        </p:spPr>
        <p:txBody>
          <a:bodyPr anchor="b"/>
          <a:lstStyle>
            <a:lvl1pPr marL="0" indent="0" algn="r">
              <a:buNone/>
              <a:defRPr sz="96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48C9C-3B4F-48ED-9696-CD6381F1613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66280" y="14146010"/>
            <a:ext cx="41696640" cy="5687160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1448410" y="2194560"/>
            <a:ext cx="41696640" cy="403799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463040" y="7680960"/>
            <a:ext cx="20116800" cy="22677120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22311360" y="7680960"/>
            <a:ext cx="20848320" cy="22677120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C5E1B-A07F-47B3-A8A6-117F18B8643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1463040" y="25968960"/>
            <a:ext cx="41330880" cy="423672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350931" y="3200400"/>
            <a:ext cx="20594669" cy="3070858"/>
          </a:xfrm>
        </p:spPr>
        <p:txBody>
          <a:bodyPr anchor="ctr"/>
          <a:lstStyle>
            <a:lvl1pPr marL="0" indent="0">
              <a:buNone/>
              <a:defRPr sz="86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9600" b="1"/>
            </a:lvl2pPr>
            <a:lvl3pPr>
              <a:buNone/>
              <a:defRPr sz="8600" b="1"/>
            </a:lvl3pPr>
            <a:lvl4pPr>
              <a:buNone/>
              <a:defRPr sz="7700" b="1"/>
            </a:lvl4pPr>
            <a:lvl5pPr>
              <a:buNone/>
              <a:defRPr sz="77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22296122" y="3200400"/>
            <a:ext cx="20602757" cy="3070858"/>
          </a:xfrm>
        </p:spPr>
        <p:txBody>
          <a:bodyPr anchor="ctr"/>
          <a:lstStyle>
            <a:lvl1pPr marL="0" indent="0">
              <a:buNone/>
              <a:defRPr sz="86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9600" b="1"/>
            </a:lvl2pPr>
            <a:lvl3pPr>
              <a:buNone/>
              <a:defRPr sz="8600" b="1"/>
            </a:lvl3pPr>
            <a:lvl4pPr>
              <a:buNone/>
              <a:defRPr sz="7700" b="1"/>
            </a:lvl4pPr>
            <a:lvl5pPr>
              <a:buNone/>
              <a:defRPr sz="77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1350931" y="6316980"/>
            <a:ext cx="20594669" cy="1892046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22313904" y="6316980"/>
            <a:ext cx="20584973" cy="1892046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502080" y="31089600"/>
            <a:ext cx="3657600" cy="1185062"/>
          </a:xfrm>
        </p:spPr>
        <p:txBody>
          <a:bodyPr/>
          <a:lstStyle/>
          <a:p>
            <a:fld id="{38C6C56A-2140-4754-9EF6-D6D2D78DF3F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2468880" y="28895042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1448410" y="2194560"/>
            <a:ext cx="41696640" cy="403799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CFC11-909F-471A-B5E5-E03808E1658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C110-B3EC-410A-B3B1-FCF105F891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2468880" y="28075764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2194560" y="26334720"/>
            <a:ext cx="40599360" cy="2499360"/>
          </a:xfrm>
        </p:spPr>
        <p:txBody>
          <a:bodyPr anchor="ctr"/>
          <a:lstStyle>
            <a:lvl1pPr algn="l">
              <a:buNone/>
              <a:defRPr sz="96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2194563" y="2926080"/>
            <a:ext cx="14439902" cy="23042880"/>
          </a:xfrm>
        </p:spPr>
        <p:txBody>
          <a:bodyPr/>
          <a:lstStyle>
            <a:lvl1pPr marL="0" indent="0">
              <a:buNone/>
              <a:defRPr sz="6700"/>
            </a:lvl1pPr>
            <a:lvl2pPr>
              <a:buNone/>
              <a:defRPr sz="5800"/>
            </a:lvl2pPr>
            <a:lvl3pPr>
              <a:buNone/>
              <a:defRPr sz="4800"/>
            </a:lvl3pPr>
            <a:lvl4pPr>
              <a:buNone/>
              <a:defRPr sz="4300"/>
            </a:lvl4pPr>
            <a:lvl5pPr>
              <a:buNone/>
              <a:defRPr sz="4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7160240" y="2926080"/>
            <a:ext cx="25633680" cy="23042880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96CAB7-CBDC-4275-9C16-469CDB8F01D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6A44F3-65D8-4B8C-8388-7F98A35F19A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16824960" y="2959843"/>
            <a:ext cx="24140160" cy="1755648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154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E5F35-C371-4821-BA83-5D49CC96DB6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828800" y="23970048"/>
            <a:ext cx="28163520" cy="2506982"/>
          </a:xfrm>
        </p:spPr>
        <p:txBody>
          <a:bodyPr anchor="ctr"/>
          <a:lstStyle>
            <a:lvl1pPr algn="l">
              <a:buNone/>
              <a:defRPr sz="96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1828800" y="26559446"/>
            <a:ext cx="28163520" cy="3688080"/>
          </a:xfrm>
        </p:spPr>
        <p:txBody>
          <a:bodyPr lIns="526694" tIns="0"/>
          <a:lstStyle>
            <a:lvl1pPr marL="0" indent="0">
              <a:buNone/>
              <a:defRPr sz="6700"/>
            </a:lvl1pPr>
            <a:lvl2pPr>
              <a:defRPr sz="5800"/>
            </a:lvl2pPr>
            <a:lvl3pPr>
              <a:defRPr sz="4800"/>
            </a:lvl3pPr>
            <a:lvl4pPr>
              <a:defRPr sz="4300"/>
            </a:lvl4pPr>
            <a:lvl5pPr>
              <a:defRPr sz="4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0B864-0B6A-4D79-A8C5-4831773D92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18400" y="2636527"/>
            <a:ext cx="8778240" cy="2808732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2636527"/>
            <a:ext cx="29992320" cy="2808732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4F74A-FCD1-4128-BC38-05C4AFC71A1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438"/>
            <a:ext cx="37307838" cy="653732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538"/>
            <a:ext cx="37307838" cy="72009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C48C9C-3B4F-48ED-9696-CD6381F1613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5513" y="7680325"/>
            <a:ext cx="19673887" cy="217249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7680325"/>
            <a:ext cx="19673888" cy="217249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FC5E1B-A07F-47B3-A8A6-117F18B8643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7625"/>
            <a:ext cx="3950335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7369175"/>
            <a:ext cx="19392900" cy="3070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0439400"/>
            <a:ext cx="19392900" cy="18965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7369175"/>
            <a:ext cx="19400837" cy="30702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0439400"/>
            <a:ext cx="19400837" cy="18965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8C6C56A-2140-4754-9EF6-D6D2D78DF3F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BCFC11-909F-471A-B5E5-E03808E1658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2EC110-B3EC-410A-B3B1-FCF105F891F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1275"/>
            <a:ext cx="14439900" cy="55768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311275"/>
            <a:ext cx="24536400" cy="280939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6888163"/>
            <a:ext cx="14439900" cy="225171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96CAB7-CBDC-4275-9C16-469CDB8F01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3042563"/>
            <a:ext cx="26335037" cy="27209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2941638"/>
            <a:ext cx="26335037" cy="197500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25763538"/>
            <a:ext cx="26335037" cy="3862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FE5F35-C371-4821-BA83-5D49CC96DB6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CC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46" name="Group 2"/>
          <p:cNvGrpSpPr>
            <a:grpSpLocks/>
          </p:cNvGrpSpPr>
          <p:nvPr/>
        </p:nvGrpSpPr>
        <p:grpSpPr bwMode="auto">
          <a:xfrm>
            <a:off x="0" y="0"/>
            <a:ext cx="43891200" cy="32918400"/>
            <a:chOff x="0" y="0"/>
            <a:chExt cx="5760" cy="4320"/>
          </a:xfrm>
        </p:grpSpPr>
        <p:sp>
          <p:nvSpPr>
            <p:cNvPr id="31747" name="Rectangle 3"/>
            <p:cNvSpPr>
              <a:spLocks noChangeArrowheads="1"/>
            </p:cNvSpPr>
            <p:nvPr/>
          </p:nvSpPr>
          <p:spPr bwMode="auto">
            <a:xfrm>
              <a:off x="1968" y="4224"/>
              <a:ext cx="3792" cy="96"/>
            </a:xfrm>
            <a:prstGeom prst="rect">
              <a:avLst/>
            </a:prstGeom>
            <a:gradFill rotWithShape="0">
              <a:gsLst>
                <a:gs pos="0">
                  <a:srgbClr val="EBD7FF"/>
                </a:gs>
                <a:gs pos="100000">
                  <a:srgbClr val="0099FF"/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48" name="Rectangle 4"/>
            <p:cNvSpPr>
              <a:spLocks noChangeArrowheads="1"/>
            </p:cNvSpPr>
            <p:nvPr/>
          </p:nvSpPr>
          <p:spPr bwMode="auto">
            <a:xfrm>
              <a:off x="5520" y="1248"/>
              <a:ext cx="240" cy="2688"/>
            </a:xfrm>
            <a:prstGeom prst="rect">
              <a:avLst/>
            </a:prstGeom>
            <a:gradFill rotWithShape="0">
              <a:gsLst>
                <a:gs pos="0">
                  <a:srgbClr val="C1E7CE"/>
                </a:gs>
                <a:gs pos="100000">
                  <a:srgbClr val="339966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49" name="Rectangle 5"/>
            <p:cNvSpPr>
              <a:spLocks noChangeArrowheads="1"/>
            </p:cNvSpPr>
            <p:nvPr/>
          </p:nvSpPr>
          <p:spPr bwMode="auto">
            <a:xfrm>
              <a:off x="0" y="3312"/>
              <a:ext cx="288" cy="96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0" name="Rectangle 6"/>
            <p:cNvSpPr>
              <a:spLocks noChangeArrowheads="1"/>
            </p:cNvSpPr>
            <p:nvPr/>
          </p:nvSpPr>
          <p:spPr bwMode="auto">
            <a:xfrm>
              <a:off x="0" y="3408"/>
              <a:ext cx="288" cy="912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1" name="Rectangle 7"/>
            <p:cNvSpPr>
              <a:spLocks noChangeArrowheads="1"/>
            </p:cNvSpPr>
            <p:nvPr/>
          </p:nvSpPr>
          <p:spPr bwMode="auto">
            <a:xfrm>
              <a:off x="5520" y="0"/>
              <a:ext cx="240" cy="12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2" name="Rectangle 8"/>
            <p:cNvSpPr>
              <a:spLocks noChangeArrowheads="1"/>
            </p:cNvSpPr>
            <p:nvPr/>
          </p:nvSpPr>
          <p:spPr bwMode="auto">
            <a:xfrm>
              <a:off x="3600" y="0"/>
              <a:ext cx="1920" cy="192"/>
            </a:xfrm>
            <a:prstGeom prst="rect">
              <a:avLst/>
            </a:prstGeom>
            <a:solidFill>
              <a:srgbClr val="CAC9AA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3" name="Rectangle 9"/>
            <p:cNvSpPr>
              <a:spLocks noChangeArrowheads="1"/>
            </p:cNvSpPr>
            <p:nvPr/>
          </p:nvSpPr>
          <p:spPr bwMode="auto">
            <a:xfrm>
              <a:off x="288" y="192"/>
              <a:ext cx="336" cy="480"/>
            </a:xfrm>
            <a:prstGeom prst="rect">
              <a:avLst/>
            </a:prstGeom>
            <a:solidFill>
              <a:schemeClr val="folHlink">
                <a:alpha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4" name="Rectangle 10"/>
            <p:cNvSpPr>
              <a:spLocks noChangeArrowheads="1"/>
            </p:cNvSpPr>
            <p:nvPr/>
          </p:nvSpPr>
          <p:spPr bwMode="auto">
            <a:xfrm>
              <a:off x="0" y="672"/>
              <a:ext cx="288" cy="2640"/>
            </a:xfrm>
            <a:prstGeom prst="rect">
              <a:avLst/>
            </a:prstGeom>
            <a:gradFill rotWithShape="0">
              <a:gsLst>
                <a:gs pos="0">
                  <a:srgbClr val="C1AE8F"/>
                </a:gs>
                <a:gs pos="100000">
                  <a:schemeClr val="bg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5" name="Rectangle 11"/>
            <p:cNvSpPr>
              <a:spLocks noChangeArrowheads="1"/>
            </p:cNvSpPr>
            <p:nvPr/>
          </p:nvSpPr>
          <p:spPr bwMode="auto">
            <a:xfrm>
              <a:off x="0" y="192"/>
              <a:ext cx="288" cy="48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6" name="Rectangle 12"/>
            <p:cNvSpPr>
              <a:spLocks noChangeArrowheads="1"/>
            </p:cNvSpPr>
            <p:nvPr/>
          </p:nvSpPr>
          <p:spPr bwMode="auto">
            <a:xfrm>
              <a:off x="0" y="0"/>
              <a:ext cx="624" cy="192"/>
            </a:xfrm>
            <a:prstGeom prst="rect">
              <a:avLst/>
            </a:prstGeom>
            <a:solidFill>
              <a:srgbClr val="99CC00"/>
            </a:solidFill>
            <a:ln w="19050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7" name="Rectangle 13"/>
            <p:cNvSpPr>
              <a:spLocks noChangeArrowheads="1"/>
            </p:cNvSpPr>
            <p:nvPr/>
          </p:nvSpPr>
          <p:spPr bwMode="auto">
            <a:xfrm>
              <a:off x="624" y="0"/>
              <a:ext cx="2976" cy="19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</p:spPr>
          <p:txBody>
            <a:bodyPr wrap="none" lIns="438248" tIns="219125" rIns="438248" bIns="219125" anchor="ctr"/>
            <a:lstStyle/>
            <a:p>
              <a:pPr algn="ctr" defTabSz="4389438" eaLnBrk="1" hangingPunct="1"/>
              <a:endParaRPr kumimoji="1" lang="en-US" sz="11600">
                <a:latin typeface="굴림" pitchFamily="50" charset="-127"/>
              </a:endParaRPr>
            </a:p>
          </p:txBody>
        </p:sp>
        <p:sp>
          <p:nvSpPr>
            <p:cNvPr id="31758" name="Line 14"/>
            <p:cNvSpPr>
              <a:spLocks noChangeShapeType="1"/>
            </p:cNvSpPr>
            <p:nvPr/>
          </p:nvSpPr>
          <p:spPr bwMode="auto">
            <a:xfrm flipV="1">
              <a:off x="288" y="192"/>
              <a:ext cx="0" cy="4128"/>
            </a:xfrm>
            <a:prstGeom prst="line">
              <a:avLst/>
            </a:prstGeom>
            <a:noFill/>
            <a:ln w="7620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59" name="Line 15"/>
            <p:cNvSpPr>
              <a:spLocks noChangeShapeType="1"/>
            </p:cNvSpPr>
            <p:nvPr/>
          </p:nvSpPr>
          <p:spPr bwMode="auto">
            <a:xfrm>
              <a:off x="288" y="4224"/>
              <a:ext cx="5472" cy="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0" name="Line 16"/>
            <p:cNvSpPr>
              <a:spLocks noChangeShapeType="1"/>
            </p:cNvSpPr>
            <p:nvPr/>
          </p:nvSpPr>
          <p:spPr bwMode="auto">
            <a:xfrm flipV="1">
              <a:off x="5520" y="0"/>
              <a:ext cx="0" cy="4224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1" name="Line 17"/>
            <p:cNvSpPr>
              <a:spLocks noChangeShapeType="1"/>
            </p:cNvSpPr>
            <p:nvPr/>
          </p:nvSpPr>
          <p:spPr bwMode="auto">
            <a:xfrm>
              <a:off x="0" y="192"/>
              <a:ext cx="5760" cy="0"/>
            </a:xfrm>
            <a:prstGeom prst="line">
              <a:avLst/>
            </a:prstGeom>
            <a:noFill/>
            <a:ln w="3810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2" name="Line 18"/>
            <p:cNvSpPr>
              <a:spLocks noChangeShapeType="1"/>
            </p:cNvSpPr>
            <p:nvPr/>
          </p:nvSpPr>
          <p:spPr bwMode="auto">
            <a:xfrm flipH="1">
              <a:off x="3600" y="288"/>
              <a:ext cx="2160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3" name="Line 19"/>
            <p:cNvSpPr>
              <a:spLocks noChangeShapeType="1"/>
            </p:cNvSpPr>
            <p:nvPr/>
          </p:nvSpPr>
          <p:spPr bwMode="auto">
            <a:xfrm flipV="1">
              <a:off x="3600" y="0"/>
              <a:ext cx="0" cy="288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4" name="Line 20"/>
            <p:cNvSpPr>
              <a:spLocks noChangeShapeType="1"/>
            </p:cNvSpPr>
            <p:nvPr/>
          </p:nvSpPr>
          <p:spPr bwMode="auto">
            <a:xfrm>
              <a:off x="5520" y="1248"/>
              <a:ext cx="2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5" name="Line 21"/>
            <p:cNvSpPr>
              <a:spLocks noChangeShapeType="1"/>
            </p:cNvSpPr>
            <p:nvPr/>
          </p:nvSpPr>
          <p:spPr bwMode="auto">
            <a:xfrm>
              <a:off x="624" y="0"/>
              <a:ext cx="0" cy="672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6" name="Line 22"/>
            <p:cNvSpPr>
              <a:spLocks noChangeShapeType="1"/>
            </p:cNvSpPr>
            <p:nvPr/>
          </p:nvSpPr>
          <p:spPr bwMode="auto">
            <a:xfrm flipH="1">
              <a:off x="0" y="672"/>
              <a:ext cx="624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7" name="Line 23"/>
            <p:cNvSpPr>
              <a:spLocks noChangeShapeType="1"/>
            </p:cNvSpPr>
            <p:nvPr/>
          </p:nvSpPr>
          <p:spPr bwMode="auto">
            <a:xfrm flipV="1">
              <a:off x="1680" y="3936"/>
              <a:ext cx="0" cy="384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8" name="Line 24"/>
            <p:cNvSpPr>
              <a:spLocks noChangeShapeType="1"/>
            </p:cNvSpPr>
            <p:nvPr/>
          </p:nvSpPr>
          <p:spPr bwMode="auto">
            <a:xfrm>
              <a:off x="1680" y="3936"/>
              <a:ext cx="4080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69" name="Line 25"/>
            <p:cNvSpPr>
              <a:spLocks noChangeShapeType="1"/>
            </p:cNvSpPr>
            <p:nvPr/>
          </p:nvSpPr>
          <p:spPr bwMode="auto">
            <a:xfrm flipH="1">
              <a:off x="0" y="3312"/>
              <a:ext cx="288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70" name="Line 26"/>
            <p:cNvSpPr>
              <a:spLocks noChangeShapeType="1"/>
            </p:cNvSpPr>
            <p:nvPr/>
          </p:nvSpPr>
          <p:spPr bwMode="auto">
            <a:xfrm flipH="1">
              <a:off x="0" y="3408"/>
              <a:ext cx="288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1771" name="Rectangle 27"/>
          <p:cNvSpPr>
            <a:spLocks noGrp="1" noChangeArrowheads="1"/>
          </p:cNvSpPr>
          <p:nvPr>
            <p:ph type="title"/>
          </p:nvPr>
        </p:nvSpPr>
        <p:spPr bwMode="auto">
          <a:xfrm>
            <a:off x="4389438" y="1319213"/>
            <a:ext cx="3730625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248" tIns="219125" rIns="438248" bIns="2191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1772" name="Rectangle 28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5513" y="7680325"/>
            <a:ext cx="39500175" cy="21724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248" tIns="219125" rIns="438248" bIns="2191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1773" name="Rectangle 29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5513" y="30068838"/>
            <a:ext cx="10239375" cy="184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248" tIns="219125" rIns="438248" bIns="219125" numCol="1" anchor="t" anchorCtr="0" compatLnSpc="1">
            <a:prstTxWarp prst="textNoShape">
              <a:avLst/>
            </a:prstTxWarp>
          </a:bodyPr>
          <a:lstStyle>
            <a:lvl1pPr defTabSz="4389438" eaLnBrk="1" hangingPunct="1">
              <a:defRPr sz="4800">
                <a:solidFill>
                  <a:schemeClr val="bg2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1774" name="Rectangle 3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7113" y="30068838"/>
            <a:ext cx="13896975" cy="1843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248" tIns="219125" rIns="438248" bIns="219125" numCol="1" anchor="t" anchorCtr="0" compatLnSpc="1">
            <a:prstTxWarp prst="textNoShape">
              <a:avLst/>
            </a:prstTxWarp>
          </a:bodyPr>
          <a:lstStyle>
            <a:lvl1pPr algn="ctr" defTabSz="4389438" eaLnBrk="1" hangingPunct="1">
              <a:defRPr sz="4800">
                <a:solidFill>
                  <a:schemeClr val="bg2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1775" name="Rectangle 3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6313" y="30083125"/>
            <a:ext cx="10239375" cy="184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38248" tIns="219125" rIns="438248" bIns="219125" numCol="1" anchor="t" anchorCtr="0" compatLnSpc="1">
            <a:prstTxWarp prst="textNoShape">
              <a:avLst/>
            </a:prstTxWarp>
          </a:bodyPr>
          <a:lstStyle>
            <a:lvl1pPr algn="r" defTabSz="4389438" eaLnBrk="1" hangingPunct="1">
              <a:defRPr sz="4800">
                <a:solidFill>
                  <a:schemeClr val="bg2"/>
                </a:solidFill>
                <a:latin typeface="+mn-lt"/>
              </a:defRPr>
            </a:lvl1pPr>
          </a:lstStyle>
          <a:p>
            <a:fld id="{DA54F3ED-B6A7-435A-9487-BC45AE2A096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txStyles>
    <p:titleStyle>
      <a:lvl1pPr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+mj-lt"/>
          <a:ea typeface="+mj-ea"/>
          <a:cs typeface="+mj-cs"/>
        </a:defRPr>
      </a:lvl1pPr>
      <a:lvl2pPr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2pPr>
      <a:lvl3pPr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3pPr>
      <a:lvl4pPr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4pPr>
      <a:lvl5pPr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5pPr>
      <a:lvl6pPr marL="457200"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6pPr>
      <a:lvl7pPr marL="914400"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7pPr>
      <a:lvl8pPr marL="1371600"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8pPr>
      <a:lvl9pPr marL="1828800" algn="ctr" defTabSz="4389438" rtl="0" fontAlgn="base">
        <a:spcBef>
          <a:spcPct val="0"/>
        </a:spcBef>
        <a:spcAft>
          <a:spcPct val="0"/>
        </a:spcAft>
        <a:defRPr sz="19200">
          <a:solidFill>
            <a:schemeClr val="bg2"/>
          </a:solidFill>
          <a:latin typeface="Century Gothic" pitchFamily="34" charset="0"/>
        </a:defRPr>
      </a:lvl9pPr>
    </p:titleStyle>
    <p:bodyStyle>
      <a:lvl1pPr marL="1646238" indent="-1646238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15400">
          <a:solidFill>
            <a:schemeClr val="bg2"/>
          </a:solidFill>
          <a:latin typeface="+mn-lt"/>
          <a:ea typeface="+mn-ea"/>
          <a:cs typeface="+mn-cs"/>
        </a:defRPr>
      </a:lvl1pPr>
      <a:lvl2pPr marL="3565525" indent="-1370013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13500">
          <a:solidFill>
            <a:schemeClr val="bg2"/>
          </a:solidFill>
          <a:latin typeface="+mn-lt"/>
        </a:defRPr>
      </a:lvl2pPr>
      <a:lvl3pPr marL="5486400" indent="-1096963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11600">
          <a:solidFill>
            <a:schemeClr val="bg2"/>
          </a:solidFill>
          <a:latin typeface="+mn-lt"/>
        </a:defRPr>
      </a:lvl3pPr>
      <a:lvl4pPr marL="7681913" indent="-1096963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4pPr>
      <a:lvl5pPr marL="9852025" indent="-1073150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5pPr>
      <a:lvl6pPr marL="10309225" indent="-1073150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6pPr>
      <a:lvl7pPr marL="10766425" indent="-1073150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7pPr>
      <a:lvl8pPr marL="11223625" indent="-1073150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8pPr>
      <a:lvl9pPr marL="11680825" indent="-1073150" algn="l" defTabSz="4389438" rtl="0" fontAlgn="base">
        <a:spcBef>
          <a:spcPct val="20000"/>
        </a:spcBef>
        <a:spcAft>
          <a:spcPct val="0"/>
        </a:spcAft>
        <a:buClr>
          <a:schemeClr val="tx1"/>
        </a:buClr>
        <a:buFont typeface="Century Gothic" pitchFamily="34" charset="0"/>
        <a:buChar char="□"/>
        <a:defRPr sz="9600">
          <a:solidFill>
            <a:schemeClr val="bg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2468880" y="5044313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1463040" y="7459980"/>
            <a:ext cx="41696640" cy="21724622"/>
          </a:xfrm>
          <a:prstGeom prst="rect">
            <a:avLst/>
          </a:prstGeom>
        </p:spPr>
        <p:txBody>
          <a:bodyPr vert="horz" lIns="438912" tIns="219456" rIns="438912" bIns="219456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31089600" y="365762"/>
            <a:ext cx="12070080" cy="1386840"/>
          </a:xfrm>
          <a:prstGeom prst="rect">
            <a:avLst/>
          </a:prstGeom>
        </p:spPr>
        <p:txBody>
          <a:bodyPr vert="horz" lIns="438912" tIns="219456" rIns="438912" bIns="219456"/>
          <a:lstStyle>
            <a:lvl1pPr algn="l" eaLnBrk="1" latinLnBrk="0" hangingPunct="1">
              <a:defRPr kumimoji="0" sz="58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14996160" y="365762"/>
            <a:ext cx="16093440" cy="1386840"/>
          </a:xfrm>
          <a:prstGeom prst="rect">
            <a:avLst/>
          </a:prstGeom>
        </p:spPr>
        <p:txBody>
          <a:bodyPr vert="horz" lIns="438912" tIns="219456" rIns="438912" bIns="219456"/>
          <a:lstStyle>
            <a:lvl1pPr algn="r" eaLnBrk="1" latinLnBrk="0" hangingPunct="1">
              <a:defRPr kumimoji="0" sz="58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39502080" y="31089602"/>
            <a:ext cx="3657600" cy="1173480"/>
          </a:xfrm>
          <a:prstGeom prst="rect">
            <a:avLst/>
          </a:prstGeom>
        </p:spPr>
        <p:txBody>
          <a:bodyPr vert="horz" lIns="438912" tIns="219456" rIns="438912" bIns="219456"/>
          <a:lstStyle>
            <a:lvl1pPr algn="r" eaLnBrk="1" latinLnBrk="0" hangingPunct="1">
              <a:defRPr kumimoji="0" sz="58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DA54F3ED-B6A7-435A-9487-BC45AE2A096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1463040" y="2194560"/>
            <a:ext cx="41696640" cy="4023360"/>
          </a:xfrm>
          <a:prstGeom prst="rect">
            <a:avLst/>
          </a:prstGeom>
        </p:spPr>
        <p:txBody>
          <a:bodyPr vert="horz" lIns="438912" tIns="219456" rIns="438912" bIns="219456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2468880" y="5044313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2468880" y="5078335"/>
            <a:ext cx="41422320" cy="11429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2" tIns="219456" rIns="438912" bIns="219456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rtl="0" eaLnBrk="1" latinLnBrk="0" hangingPunct="1">
        <a:spcBef>
          <a:spcPct val="0"/>
        </a:spcBef>
        <a:buNone/>
        <a:defRPr kumimoji="0" sz="173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1645920" indent="-164592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15400" kern="1200">
          <a:solidFill>
            <a:schemeClr val="tx2"/>
          </a:solidFill>
          <a:latin typeface="+mn-lt"/>
          <a:ea typeface="+mn-ea"/>
          <a:cs typeface="+mn-cs"/>
        </a:defRPr>
      </a:lvl1pPr>
      <a:lvl2pPr marL="3566160" indent="-1371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134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0" indent="-109728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11500" kern="1200">
          <a:solidFill>
            <a:schemeClr val="tx2"/>
          </a:solidFill>
          <a:latin typeface="+mn-lt"/>
          <a:ea typeface="+mn-ea"/>
          <a:cs typeface="+mn-cs"/>
        </a:defRPr>
      </a:lvl3pPr>
      <a:lvl4pPr marL="7680960" indent="-109728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9600" kern="1200">
          <a:solidFill>
            <a:schemeClr val="tx2"/>
          </a:solidFill>
          <a:latin typeface="+mn-lt"/>
          <a:ea typeface="+mn-ea"/>
          <a:cs typeface="+mn-cs"/>
        </a:defRPr>
      </a:lvl4pPr>
      <a:lvl5pPr marL="9875520" indent="-109728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8600" kern="1200">
          <a:solidFill>
            <a:schemeClr val="tx2"/>
          </a:solidFill>
          <a:latin typeface="+mn-lt"/>
          <a:ea typeface="+mn-ea"/>
          <a:cs typeface="+mn-cs"/>
        </a:defRPr>
      </a:lvl5pPr>
      <a:lvl6pPr marL="12070080" indent="-109728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8600" kern="1200">
          <a:solidFill>
            <a:schemeClr val="tx2"/>
          </a:solidFill>
          <a:latin typeface="+mn-lt"/>
          <a:ea typeface="+mn-ea"/>
          <a:cs typeface="+mn-cs"/>
        </a:defRPr>
      </a:lvl6pPr>
      <a:lvl7pPr marL="14264640" indent="-109728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7700" kern="1200">
          <a:solidFill>
            <a:schemeClr val="tx2"/>
          </a:solidFill>
          <a:latin typeface="+mn-lt"/>
          <a:ea typeface="+mn-ea"/>
          <a:cs typeface="+mn-cs"/>
        </a:defRPr>
      </a:lvl7pPr>
      <a:lvl8pPr marL="16459200" indent="-109728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77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18653760" indent="-109728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67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74" name="Rectangle 582"/>
          <p:cNvSpPr>
            <a:spLocks noChangeArrowheads="1"/>
          </p:cNvSpPr>
          <p:nvPr/>
        </p:nvSpPr>
        <p:spPr bwMode="auto">
          <a:xfrm>
            <a:off x="685800" y="609600"/>
            <a:ext cx="42672000" cy="4589463"/>
          </a:xfrm>
          <a:prstGeom prst="rect">
            <a:avLst/>
          </a:prstGeom>
          <a:gradFill rotWithShape="1">
            <a:gsLst>
              <a:gs pos="0">
                <a:srgbClr val="BBE0E3">
                  <a:gamma/>
                  <a:shade val="86275"/>
                  <a:invGamma/>
                  <a:alpha val="95000"/>
                </a:srgbClr>
              </a:gs>
              <a:gs pos="50000">
                <a:srgbClr val="BBE0E3">
                  <a:alpha val="20000"/>
                </a:srgbClr>
              </a:gs>
              <a:gs pos="100000">
                <a:srgbClr val="BBE0E3">
                  <a:gamma/>
                  <a:shade val="86275"/>
                  <a:invGamma/>
                  <a:alpha val="95000"/>
                </a:srgbClr>
              </a:gs>
            </a:gsLst>
            <a:lin ang="2700000" scaled="1"/>
          </a:gra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4375" name="Text Box 583"/>
          <p:cNvSpPr txBox="1">
            <a:spLocks noChangeArrowheads="1"/>
          </p:cNvSpPr>
          <p:nvPr/>
        </p:nvSpPr>
        <p:spPr bwMode="auto">
          <a:xfrm>
            <a:off x="1600200" y="1189038"/>
            <a:ext cx="40843200" cy="2375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7212" tIns="48609" rIns="97212" bIns="48609">
            <a:spAutoFit/>
          </a:bodyPr>
          <a:lstStyle/>
          <a:p>
            <a:pPr algn="ctr" defTabSz="5016500" eaLnBrk="1" hangingPunct="1"/>
            <a:r>
              <a:rPr lang="en-US" sz="88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Corporate Ethics Compliance Officer Report</a:t>
            </a:r>
          </a:p>
          <a:p>
            <a:pPr algn="ctr" defTabSz="5016500" eaLnBrk="1" hangingPunct="1"/>
            <a:r>
              <a:rPr lang="en-US" sz="60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William </a:t>
            </a:r>
            <a:r>
              <a:rPr lang="en-US" sz="60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J. Frey ADEM UPRM</a:t>
            </a:r>
            <a:endParaRPr lang="en-US" sz="6000" b="1" dirty="0"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pic>
        <p:nvPicPr>
          <p:cNvPr id="34377" name="Picture 585" descr="portic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938200" y="1008063"/>
            <a:ext cx="3725863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4388" name="Text Box 596"/>
          <p:cNvSpPr txBox="1">
            <a:spLocks noChangeArrowheads="1"/>
          </p:cNvSpPr>
          <p:nvPr/>
        </p:nvSpPr>
        <p:spPr bwMode="auto">
          <a:xfrm>
            <a:off x="2514600" y="18973800"/>
            <a:ext cx="4230645" cy="769441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 smtClean="0">
                <a:effectLst>
                  <a:outerShdw blurRad="38100" dist="38100" dir="2700000" algn="tl">
                    <a:srgbClr val="FFFFFF"/>
                  </a:outerShdw>
                </a:effectLst>
              </a:rPr>
              <a:t>CSR Challenge</a:t>
            </a:r>
            <a:endParaRPr lang="en-US" sz="9900" dirty="0"/>
          </a:p>
        </p:txBody>
      </p:sp>
      <p:sp>
        <p:nvSpPr>
          <p:cNvPr id="34389" name="Text Box 597"/>
          <p:cNvSpPr txBox="1">
            <a:spLocks noChangeArrowheads="1"/>
          </p:cNvSpPr>
          <p:nvPr/>
        </p:nvSpPr>
        <p:spPr bwMode="auto">
          <a:xfrm>
            <a:off x="3429000" y="5715000"/>
            <a:ext cx="5551520" cy="769441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 smtClean="0">
                <a:effectLst>
                  <a:outerShdw blurRad="38100" dist="38100" dir="2700000" algn="tl">
                    <a:srgbClr val="FFFFFF"/>
                  </a:outerShdw>
                </a:effectLst>
              </a:rPr>
              <a:t>Executive Summary</a:t>
            </a:r>
            <a:endParaRPr lang="en-US" sz="4400" b="1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34390" name="Text Box 598"/>
          <p:cNvSpPr txBox="1">
            <a:spLocks noChangeArrowheads="1"/>
          </p:cNvSpPr>
          <p:nvPr/>
        </p:nvSpPr>
        <p:spPr bwMode="auto">
          <a:xfrm>
            <a:off x="18059400" y="5638800"/>
            <a:ext cx="2872709" cy="769441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 smtClean="0"/>
              <a:t>STS Table</a:t>
            </a:r>
            <a:endParaRPr lang="en-US" sz="4400" b="1" dirty="0"/>
          </a:p>
        </p:txBody>
      </p:sp>
      <p:sp>
        <p:nvSpPr>
          <p:cNvPr id="34444" name="Text Box 652"/>
          <p:cNvSpPr txBox="1">
            <a:spLocks noChangeArrowheads="1"/>
          </p:cNvSpPr>
          <p:nvPr/>
        </p:nvSpPr>
        <p:spPr bwMode="auto">
          <a:xfrm>
            <a:off x="34366200" y="5715000"/>
            <a:ext cx="4136069" cy="769441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 smtClean="0">
                <a:effectLst>
                  <a:outerShdw blurRad="38100" dist="38100" dir="2700000" algn="tl">
                    <a:srgbClr val="FFFFFF"/>
                  </a:outerShdw>
                </a:effectLst>
              </a:rPr>
              <a:t>Code of Ethics</a:t>
            </a:r>
            <a:endParaRPr lang="en-US" sz="4400" b="1" dirty="0">
              <a:effectLst>
                <a:outerShdw blurRad="38100" dist="38100" dir="2700000" algn="tl">
                  <a:srgbClr val="FFFFFF"/>
                </a:outerShdw>
              </a:effectLst>
            </a:endParaRPr>
          </a:p>
        </p:txBody>
      </p:sp>
      <p:sp>
        <p:nvSpPr>
          <p:cNvPr id="34448" name="Text Box 656"/>
          <p:cNvSpPr txBox="1">
            <a:spLocks noChangeArrowheads="1"/>
          </p:cNvSpPr>
          <p:nvPr/>
        </p:nvSpPr>
        <p:spPr bwMode="auto">
          <a:xfrm>
            <a:off x="31013400" y="18973800"/>
            <a:ext cx="10685463" cy="762000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>
                <a:effectLst>
                  <a:outerShdw blurRad="38100" dist="38100" dir="2700000" algn="tl">
                    <a:srgbClr val="FFFFFF"/>
                  </a:outerShdw>
                </a:effectLst>
              </a:rPr>
              <a:t>Intellectual merit and pedagogic impact</a:t>
            </a:r>
          </a:p>
        </p:txBody>
      </p:sp>
      <p:sp>
        <p:nvSpPr>
          <p:cNvPr id="34449" name="Text Box 657"/>
          <p:cNvSpPr txBox="1">
            <a:spLocks noChangeArrowheads="1"/>
          </p:cNvSpPr>
          <p:nvPr/>
        </p:nvSpPr>
        <p:spPr bwMode="auto">
          <a:xfrm>
            <a:off x="17068800" y="18821400"/>
            <a:ext cx="6709786" cy="769441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>
                  <a:alpha val="19000"/>
                </a:schemeClr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defTabSz="5016500"/>
            <a:r>
              <a:rPr lang="en-US" sz="4400" b="1" dirty="0" smtClean="0">
                <a:effectLst>
                  <a:outerShdw blurRad="38100" dist="38100" dir="2700000" algn="tl">
                    <a:srgbClr val="FFFFFF"/>
                  </a:outerShdw>
                </a:effectLst>
                <a:cs typeface="Times New Roman" pitchFamily="18" charset="0"/>
              </a:rPr>
              <a:t>Ethics Training Program</a:t>
            </a:r>
            <a:endParaRPr lang="en-US" sz="4400" b="1" dirty="0">
              <a:effectLst>
                <a:outerShdw blurRad="38100" dist="38100" dir="2700000" algn="tl">
                  <a:srgbClr val="FFFFFF"/>
                </a:outerShdw>
              </a:effectLst>
              <a:cs typeface="Times New Roman" pitchFamily="18" charset="0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6858000"/>
            <a:ext cx="13563600" cy="1158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4859000" y="6858000"/>
            <a:ext cx="14630400" cy="1150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0099000" y="6858000"/>
            <a:ext cx="13258800" cy="1150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8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4859000" y="19735800"/>
            <a:ext cx="14401800" cy="1226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9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85800" y="19659600"/>
            <a:ext cx="13563600" cy="1264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10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30099000" y="19812000"/>
            <a:ext cx="13258800" cy="1211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11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914400" y="1066800"/>
            <a:ext cx="57912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Executive Summary</a:t>
            </a:r>
            <a:endParaRPr lang="en-US" dirty="0"/>
          </a:p>
        </p:txBody>
      </p:sp>
      <p:sp>
        <p:nvSpPr>
          <p:cNvPr id="118787" name="Rectangle 3"/>
          <p:cNvSpPr>
            <a:spLocks noGrp="1" noChangeArrowheads="1"/>
          </p:cNvSpPr>
          <p:nvPr>
            <p:ph idx="1"/>
          </p:nvPr>
        </p:nvSpPr>
        <p:spPr>
          <a:xfrm>
            <a:off x="2194560" y="7315200"/>
            <a:ext cx="39502080" cy="2450592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400" dirty="0" smtClean="0">
                <a:solidFill>
                  <a:schemeClr val="tx1"/>
                </a:solidFill>
              </a:rPr>
              <a:t>This section will outline the main points of your presentation as well as the names of your team</a:t>
            </a:r>
            <a:endParaRPr lang="en-US" sz="13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Socio-Technical system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1463675" y="7459661"/>
          <a:ext cx="41695688" cy="243161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11961"/>
                <a:gridCol w="5211961"/>
                <a:gridCol w="5211961"/>
                <a:gridCol w="5211961"/>
                <a:gridCol w="5211961"/>
                <a:gridCol w="5211961"/>
                <a:gridCol w="4983559"/>
                <a:gridCol w="5440363"/>
              </a:tblGrid>
              <a:tr h="3885833"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Technical Frame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Physical Surroundings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Social</a:t>
                      </a:r>
                      <a:r>
                        <a:rPr lang="en-US" sz="6600" baseline="0" dirty="0" smtClean="0"/>
                        <a:t> Frame: People, Groups, and roles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Managerial Frame (Key STS procedures)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Legal</a:t>
                      </a:r>
                      <a:r>
                        <a:rPr lang="en-US" sz="6600" baseline="0" dirty="0" smtClean="0"/>
                        <a:t> Frame: Laws, Statues, and Regulations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Final Frame (Markets)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Environmental Frame</a:t>
                      </a:r>
                      <a:endParaRPr lang="en-US" sz="6600" dirty="0"/>
                    </a:p>
                  </a:txBody>
                  <a:tcPr/>
                </a:tc>
              </a:tr>
              <a:tr h="5050326"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Justice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</a:tr>
              <a:tr h="5050326"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Responsibility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</a:tr>
              <a:tr h="5050326"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Privacy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</a:tr>
              <a:tr h="5050326">
                <a:tc>
                  <a:txBody>
                    <a:bodyPr/>
                    <a:lstStyle/>
                    <a:p>
                      <a:r>
                        <a:rPr lang="en-US" sz="6600" dirty="0" smtClean="0"/>
                        <a:t>Property</a:t>
                      </a:r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66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Code of Ethics</a:t>
            </a:r>
            <a:endParaRPr lang="en-US" dirty="0"/>
          </a:p>
        </p:txBody>
      </p:sp>
      <p:sp>
        <p:nvSpPr>
          <p:cNvPr id="128003" name="Rectangle 3"/>
          <p:cNvSpPr>
            <a:spLocks noGrp="1" noChangeArrowheads="1"/>
          </p:cNvSpPr>
          <p:nvPr>
            <p:ph idx="1"/>
          </p:nvPr>
        </p:nvSpPr>
        <p:spPr>
          <a:xfrm>
            <a:off x="1463040" y="6583680"/>
            <a:ext cx="41696640" cy="252374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Three to Five Values plus descriptions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Description of Code’s function(s)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Plan for disseminating Code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Plan for implementing code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Ethics Training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3040" y="7459978"/>
            <a:ext cx="41696640" cy="2436114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How to implement core values into day-to-day operations and decisions</a:t>
            </a:r>
          </a:p>
          <a:p>
            <a:endParaRPr lang="en-US" dirty="0" smtClean="0"/>
          </a:p>
          <a:p>
            <a:r>
              <a:rPr lang="en-US" dirty="0" smtClean="0"/>
              <a:t>Teaching decision-making approaches</a:t>
            </a:r>
          </a:p>
          <a:p>
            <a:endParaRPr lang="en-US" dirty="0" smtClean="0"/>
          </a:p>
          <a:p>
            <a:r>
              <a:rPr lang="en-US" dirty="0" smtClean="0"/>
              <a:t>Informing about company DPOs (dissenting professional opinion procedures) and ethics hotline</a:t>
            </a:r>
          </a:p>
          <a:p>
            <a:endParaRPr lang="en-US" dirty="0" smtClean="0"/>
          </a:p>
          <a:p>
            <a:r>
              <a:rPr lang="en-US" dirty="0" smtClean="0"/>
              <a:t>Online component and resources?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CSR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corporate social responsibility challenges face your corporation?</a:t>
            </a:r>
          </a:p>
          <a:p>
            <a:endParaRPr lang="en-US" dirty="0" smtClean="0"/>
          </a:p>
          <a:p>
            <a:r>
              <a:rPr lang="en-US" dirty="0" smtClean="0"/>
              <a:t>How will you respond?</a:t>
            </a:r>
          </a:p>
          <a:p>
            <a:endParaRPr lang="en-US" dirty="0" smtClean="0"/>
          </a:p>
          <a:p>
            <a:r>
              <a:rPr lang="en-US" dirty="0" smtClean="0"/>
              <a:t>Relate your challenges to other components of ethics plan such as code and training programs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Recruitment and Leadership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plan for recruiting new employees will you implement to contribute to the building of an ethical culture?</a:t>
            </a:r>
          </a:p>
          <a:p>
            <a:endParaRPr lang="en-US" dirty="0" smtClean="0"/>
          </a:p>
          <a:p>
            <a:r>
              <a:rPr lang="en-US" dirty="0" smtClean="0"/>
              <a:t>What is your company’s current leadership style?  Is it compatible with the ethics culture you wish to build?  If not, how will you change it?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tical and Horizontal design template">
  <a:themeElements>
    <a:clrScheme name="Vertical and Horizontal design templat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ertical and Horizontal design templat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8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38943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87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Vertical and Horizontal design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3">
        <a:dk1>
          <a:srgbClr val="006666"/>
        </a:dk1>
        <a:lt1>
          <a:srgbClr val="FFFFFF"/>
        </a:lt1>
        <a:dk2>
          <a:srgbClr val="5E761C"/>
        </a:dk2>
        <a:lt2>
          <a:srgbClr val="777777"/>
        </a:lt2>
        <a:accent1>
          <a:srgbClr val="D5F470"/>
        </a:accent1>
        <a:accent2>
          <a:srgbClr val="EDCCFB"/>
        </a:accent2>
        <a:accent3>
          <a:srgbClr val="FFFFFF"/>
        </a:accent3>
        <a:accent4>
          <a:srgbClr val="005656"/>
        </a:accent4>
        <a:accent5>
          <a:srgbClr val="E7F8BB"/>
        </a:accent5>
        <a:accent6>
          <a:srgbClr val="D7B9E3"/>
        </a:accent6>
        <a:hlink>
          <a:srgbClr val="FF9933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5F470"/>
        </a:accent1>
        <a:accent2>
          <a:srgbClr val="EDC9FB"/>
        </a:accent2>
        <a:accent3>
          <a:srgbClr val="FFFFFF"/>
        </a:accent3>
        <a:accent4>
          <a:srgbClr val="000000"/>
        </a:accent4>
        <a:accent5>
          <a:srgbClr val="E7F8BB"/>
        </a:accent5>
        <a:accent6>
          <a:srgbClr val="D7B6E3"/>
        </a:accent6>
        <a:hlink>
          <a:srgbClr val="BFC3FD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5">
        <a:dk1>
          <a:srgbClr val="000000"/>
        </a:dk1>
        <a:lt1>
          <a:srgbClr val="FFFFFF"/>
        </a:lt1>
        <a:dk2>
          <a:srgbClr val="006600"/>
        </a:dk2>
        <a:lt2>
          <a:srgbClr val="808080"/>
        </a:lt2>
        <a:accent1>
          <a:srgbClr val="FF6237"/>
        </a:accent1>
        <a:accent2>
          <a:srgbClr val="5F7BF1"/>
        </a:accent2>
        <a:accent3>
          <a:srgbClr val="FFFFFF"/>
        </a:accent3>
        <a:accent4>
          <a:srgbClr val="000000"/>
        </a:accent4>
        <a:accent5>
          <a:srgbClr val="FFB7AE"/>
        </a:accent5>
        <a:accent6>
          <a:srgbClr val="556FDA"/>
        </a:accent6>
        <a:hlink>
          <a:srgbClr val="15DF1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6">
        <a:dk1>
          <a:srgbClr val="000000"/>
        </a:dk1>
        <a:lt1>
          <a:srgbClr val="FFFFFF"/>
        </a:lt1>
        <a:dk2>
          <a:srgbClr val="663300"/>
        </a:dk2>
        <a:lt2>
          <a:srgbClr val="808080"/>
        </a:lt2>
        <a:accent1>
          <a:srgbClr val="76C082"/>
        </a:accent1>
        <a:accent2>
          <a:srgbClr val="E3B06D"/>
        </a:accent2>
        <a:accent3>
          <a:srgbClr val="FFFFFF"/>
        </a:accent3>
        <a:accent4>
          <a:srgbClr val="000000"/>
        </a:accent4>
        <a:accent5>
          <a:srgbClr val="BDDCC1"/>
        </a:accent5>
        <a:accent6>
          <a:srgbClr val="CE9F62"/>
        </a:accent6>
        <a:hlink>
          <a:srgbClr val="D8EC42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10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ertical and Horizontal design template 1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Chilly market design template</Template>
  <TotalTime>806</TotalTime>
  <Words>230</Words>
  <Application>Microsoft PowerPoint</Application>
  <PresentationFormat>Custom</PresentationFormat>
  <Paragraphs>49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Vertical and Horizontal design template</vt:lpstr>
      <vt:lpstr>Trek</vt:lpstr>
      <vt:lpstr>Slide 1</vt:lpstr>
      <vt:lpstr>Executive Summary</vt:lpstr>
      <vt:lpstr>Socio-Technical system</vt:lpstr>
      <vt:lpstr>Code of Ethics</vt:lpstr>
      <vt:lpstr>Ethics Training Program</vt:lpstr>
      <vt:lpstr>CSR Challenge</vt:lpstr>
      <vt:lpstr>Recruitment and Leadership Strategies</vt:lpstr>
    </vt:vector>
  </TitlesOfParts>
  <Manager/>
  <Company> 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Carlos Rios</dc:creator>
  <cp:keywords/>
  <dc:description/>
  <cp:lastModifiedBy>frey.william</cp:lastModifiedBy>
  <cp:revision>71</cp:revision>
  <cp:lastPrinted>1601-01-01T00:00:00Z</cp:lastPrinted>
  <dcterms:created xsi:type="dcterms:W3CDTF">2006-05-14T03:20:26Z</dcterms:created>
  <dcterms:modified xsi:type="dcterms:W3CDTF">2008-11-26T14:22:31Z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TC010900231033</vt:lpwstr>
  </property>
</Properties>
</file>

<file path=docProps/thumbnail.jpeg>
</file>